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172. Pasian’ Kha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Hong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Spirit of God, Descend Upon My Heart</a:t>
            </a:r>
          </a:p>
          <a:p>
            <a:r>
              <a:rPr lang="en-US" sz="3600" dirty="0"/>
              <a:t>John 1:32, 33</a:t>
            </a:r>
          </a:p>
          <a:p>
            <a:r>
              <a:rPr lang="en-US" sz="3600" dirty="0"/>
              <a:t>George Croly, 1780-1860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C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Pasian’ Kha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zawnkhalna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it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 To Pasian in,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kha,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noplohna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mite bang Nang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Kha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phumta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172. Pasian’ Kha Siangtho Hong Kumsuk In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2018-10-16T16:14:18Z</dcterms:modified>
</cp:coreProperties>
</file>